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156F3AB-4FF5-4556-B887-AE438A3B3F69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728720" y="6632640"/>
            <a:ext cx="6084000" cy="42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3198960" y="6701760"/>
            <a:ext cx="6084000" cy="42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3271320" y="6649920"/>
            <a:ext cx="6084000" cy="42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28600" y="674640"/>
            <a:ext cx="8685360" cy="159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8. The Higgs Boson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040" y="336240"/>
            <a:ext cx="9143640" cy="618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5040" y="276840"/>
            <a:ext cx="9143640" cy="630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5040" y="290880"/>
            <a:ext cx="9143640" cy="627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5040" y="321480"/>
            <a:ext cx="9143640" cy="621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5040" y="299880"/>
            <a:ext cx="9143640" cy="626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040" y="293400"/>
            <a:ext cx="9143640" cy="627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5040" y="297000"/>
            <a:ext cx="9143640" cy="626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5040" y="325440"/>
            <a:ext cx="9143640" cy="621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5040" y="338760"/>
            <a:ext cx="9143640" cy="618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5040" y="278640"/>
            <a:ext cx="9143640" cy="630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040" y="267840"/>
            <a:ext cx="9143640" cy="632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5040" y="256680"/>
            <a:ext cx="9143640" cy="634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040" y="272880"/>
            <a:ext cx="9143640" cy="631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5040" y="322920"/>
            <a:ext cx="9143640" cy="621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5040" y="294480"/>
            <a:ext cx="9143640" cy="627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5040" y="301320"/>
            <a:ext cx="9143640" cy="625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5040" y="289440"/>
            <a:ext cx="9143640" cy="628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040" y="259560"/>
            <a:ext cx="9143640" cy="634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040" y="265320"/>
            <a:ext cx="9143640" cy="633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5040" y="308160"/>
            <a:ext cx="9143640" cy="624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5040" y="285120"/>
            <a:ext cx="9143640" cy="629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5040" y="267840"/>
            <a:ext cx="9143640" cy="632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5040" y="266400"/>
            <a:ext cx="9143640" cy="632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5040" y="290880"/>
            <a:ext cx="9143640" cy="627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5040" y="277200"/>
            <a:ext cx="9143640" cy="630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040" y="270360"/>
            <a:ext cx="9143640" cy="632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5040" y="263880"/>
            <a:ext cx="9143640" cy="633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5040" y="271800"/>
            <a:ext cx="9143640" cy="631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5040" y="256320"/>
            <a:ext cx="9143640" cy="634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5040" y="256320"/>
            <a:ext cx="9143640" cy="634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5040" y="287640"/>
            <a:ext cx="9143640" cy="628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60287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2021-11-08T17:15:47Z</dcterms:modified>
  <cp:revision>1663</cp:revision>
  <dc:subject/>
  <dc:title>Presentación de PowerPoint</dc:title>
</cp:coreProperties>
</file>